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3" r:id="rId15"/>
    <p:sldId id="270" r:id="rId16"/>
    <p:sldId id="284" r:id="rId17"/>
    <p:sldId id="268" r:id="rId18"/>
    <p:sldId id="271" r:id="rId19"/>
    <p:sldId id="272" r:id="rId20"/>
    <p:sldId id="273" r:id="rId21"/>
    <p:sldId id="274" r:id="rId22"/>
    <p:sldId id="275" r:id="rId23"/>
    <p:sldId id="285" r:id="rId24"/>
    <p:sldId id="276" r:id="rId25"/>
    <p:sldId id="277" r:id="rId26"/>
    <p:sldId id="278" r:id="rId27"/>
    <p:sldId id="279" r:id="rId28"/>
    <p:sldId id="280" r:id="rId29"/>
    <p:sldId id="281" r:id="rId30"/>
    <p:sldId id="286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4" autoAdjust="0"/>
    <p:restoredTop sz="94660"/>
  </p:normalViewPr>
  <p:slideViewPr>
    <p:cSldViewPr>
      <p:cViewPr varScale="1">
        <p:scale>
          <a:sx n="57" d="100"/>
          <a:sy n="57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97F7-DF45-4D56-AA02-19A9D5DBB797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5B88-79F7-450C-8289-58897DE28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7DFD-7832-41CB-AA6E-4FE17E27154F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753F-D279-4B15-9469-F993EFFD3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8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0008-5FA2-4611-B8DB-9E89F8FABD12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8AE9-1BFB-46D4-B025-D07102E9E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8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83BF-899B-42B3-86D2-3E9D3F666EC6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8A3C-8102-4425-8EFF-10DFB315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0B6F-51DC-4A93-8152-6FA8D2422A0C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28AE-A3E1-449A-BC92-B145E2649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C41F-B3D5-401E-8692-E1BF7C702645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A67A-07D4-499B-8D54-70FC1547E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04AE-AFC9-4DF1-8E51-E7811601401F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3DEB-3C93-48F6-920D-5DC1A1509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10EF-6B88-43D1-8B0C-8D626713DFC9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593F-99ED-4553-85A0-5D4BB247A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3B09-A276-42B6-B0B2-314C8C5E7C73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6E22-9849-4610-AD3E-DFCFA11F1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0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F706-0E90-4ACF-9014-10EBB92CD11F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ED78-B645-48E5-A6A7-7D47A129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E97F-CF10-4E0A-8CD3-DFB5330EAB0C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337CF-3816-47CC-854B-9FA917534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656514-A8DA-4889-AC34-119F42690D51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8971FD-CC0F-44EE-934E-6B0A68613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altLang="en-US" smtClean="0"/>
              <a:t>Chapter 3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Physical Geography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Climate and Vegetation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371600" y="39624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Climate is created by the sun’s solar energy interacting with the earth’s land, water, and air. In turn, climate and soil shape the earth’s vegetation.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Hurricanes and Tornadoes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467600" cy="4525963"/>
          </a:xfrm>
        </p:spPr>
        <p:txBody>
          <a:bodyPr rtlCol="0"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Hurricanes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Huge storms called </a:t>
            </a:r>
            <a:r>
              <a:rPr lang="en-US" b="1" dirty="0" smtClean="0"/>
              <a:t>hurricanes, or typhoons in Asia: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form over warm, tropical ocean waters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hit land with heavy rain, high winds, storm surge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Tornadoes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Tornado—a powerful, funnel-shaped column of spiraling air: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born from strong thunderstorms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capable of immense damage</a:t>
            </a:r>
          </a:p>
        </p:txBody>
      </p:sp>
      <p:pic>
        <p:nvPicPr>
          <p:cNvPr id="11268" name="Picture 6" descr="http://severe-wx.pbworks.com/f/torn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http://images.nationalgeographic.com/wpf/media-live/photos/000/198/cache/gulf-hurricane-could-spread-oil_19899_600x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228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Weather Extremes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b="1" smtClean="0"/>
              <a:t>Blizzards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</a:t>
            </a:r>
            <a:r>
              <a:rPr lang="en-US" altLang="en-US" b="1" smtClean="0"/>
              <a:t>Blizzard—heavy snowstorm with strong winds, reduced visibility</a:t>
            </a:r>
          </a:p>
          <a:p>
            <a:pPr>
              <a:buFont typeface="Arial" charset="0"/>
              <a:buNone/>
            </a:pPr>
            <a:r>
              <a:rPr lang="en-US" altLang="en-US" b="1" smtClean="0"/>
              <a:t>Droughts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</a:t>
            </a:r>
            <a:r>
              <a:rPr lang="en-US" altLang="en-US" b="1" smtClean="0"/>
              <a:t>Drought: long period of time with either no or minimal rainfall</a:t>
            </a:r>
          </a:p>
          <a:p>
            <a:pPr>
              <a:buFont typeface="Arial" charset="0"/>
              <a:buNone/>
            </a:pPr>
            <a:r>
              <a:rPr lang="en-US" altLang="en-US" b="1" smtClean="0"/>
              <a:t>Floods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Water spread out over normally dry land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2: Climate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Climate reflects the seasonal patterns of weather for a location over a long</a:t>
            </a:r>
          </a:p>
          <a:p>
            <a:r>
              <a:rPr lang="en-US" altLang="en-US" smtClean="0"/>
              <a:t>period of time.</a:t>
            </a:r>
          </a:p>
          <a:p>
            <a:r>
              <a:rPr lang="en-US" altLang="en-US" smtClean="0"/>
              <a:t>• Global climatic changes may be natural or human-made.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Affecting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800600" cy="4525963"/>
          </a:xfrm>
        </p:spPr>
        <p:txBody>
          <a:bodyPr rtlCol="0"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Wind Currents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Wind, ocean currents help distribute sun’s heat worldwide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Convection—upward motion of air that transfers heat in atmosphere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dirty="0" err="1" smtClean="0"/>
              <a:t>Coriolis</a:t>
            </a:r>
            <a:r>
              <a:rPr lang="en-US" dirty="0" smtClean="0"/>
              <a:t> effect is the bending of winds due to Earth’s rotation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147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r>
              <a:rPr lang="en-US" altLang="en-US" smtClean="0"/>
              <a:t>Factors Affecting Climate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2895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b="1" smtClean="0"/>
              <a:t>Ocean Currents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Resemble rivers flowing in the ocean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Warm water flows away from equator toward poles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Cold, polar water flows back toward equator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46513"/>
            <a:ext cx="488632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Affecting Climate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100" indent="-382588">
              <a:buFont typeface="Arial" charset="0"/>
              <a:buNone/>
            </a:pPr>
            <a:r>
              <a:rPr lang="en-US" altLang="en-US" b="1" smtClean="0"/>
              <a:t>Elevation</a:t>
            </a:r>
          </a:p>
          <a:p>
            <a:pPr marL="419100" indent="-382588">
              <a:buFont typeface="Arial" charset="0"/>
              <a:buNone/>
            </a:pPr>
            <a:r>
              <a:rPr lang="en-US" altLang="en-US" smtClean="0"/>
              <a:t>• Elevation is the distance above sea level</a:t>
            </a:r>
          </a:p>
          <a:p>
            <a:pPr marL="419100" indent="-382588">
              <a:buFont typeface="Arial" charset="0"/>
              <a:buNone/>
            </a:pPr>
            <a:r>
              <a:rPr lang="en-US" altLang="en-US" smtClean="0"/>
              <a:t>• As elevation increases, climate gets colder</a:t>
            </a:r>
          </a:p>
          <a:p>
            <a:pPr marL="419100" indent="-382588">
              <a:buFont typeface="Arial" charset="0"/>
              <a:buNone/>
            </a:pPr>
            <a:r>
              <a:rPr lang="en-US" altLang="en-US" b="1" smtClean="0"/>
              <a:t>Topography</a:t>
            </a:r>
          </a:p>
          <a:p>
            <a:pPr marL="419100" indent="-382588">
              <a:buFont typeface="Arial" charset="0"/>
              <a:buNone/>
            </a:pPr>
            <a:r>
              <a:rPr lang="en-US" altLang="en-US" smtClean="0"/>
              <a:t>• Topography: landforms and their distribution in an area</a:t>
            </a:r>
          </a:p>
          <a:p>
            <a:pPr marL="419100" indent="-382588">
              <a:buFont typeface="Arial" charset="0"/>
              <a:buNone/>
            </a:pPr>
            <a:r>
              <a:rPr lang="en-US" altLang="en-US" smtClean="0"/>
              <a:t>• Landforms, especially mountains, affect climate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467600" cy="1143000"/>
          </a:xfrm>
        </p:spPr>
        <p:txBody>
          <a:bodyPr/>
          <a:lstStyle/>
          <a:p>
            <a:r>
              <a:rPr lang="en-US" altLang="en-US" smtClean="0"/>
              <a:t>Changes in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2514600"/>
          </a:xfrm>
        </p:spPr>
        <p:txBody>
          <a:bodyPr rtlCol="0"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El Niño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• </a:t>
            </a:r>
            <a:r>
              <a:rPr lang="en-US" b="1" dirty="0" smtClean="0"/>
              <a:t>El Niño—winds push warm Pacific Ocean waters toward the Americas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• La Nina—winds push warm waters toward Australia and Asia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• Both cause natural, worldwide changes in climate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Changes in Climate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419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Global Warming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• Gradual warming of the earth’s atmosphere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• </a:t>
            </a:r>
            <a:r>
              <a:rPr lang="en-US" b="1" smtClean="0"/>
              <a:t>Greenhouse effect—the earth warms due to trapped solar energy</a:t>
            </a:r>
            <a:endParaRPr 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9243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3: World Climate Regions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Temperature and precipitation define climate regions.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Broad climate definitions help to identify variations in weather at a location over the course of a year.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Defining a Climate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Typical Weather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Temperature and precipitation define climate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Location, topography, elevation may impact climate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Five general climate regions: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  tropical (low-latitude)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  dry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  mid-latitude</a:t>
            </a:r>
          </a:p>
          <a:p>
            <a:pPr marL="420624" indent="-384048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high latitude</a:t>
            </a:r>
          </a:p>
          <a:p>
            <a:pPr marL="420624" indent="-384048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highland</a:t>
            </a:r>
          </a:p>
          <a:p>
            <a:pPr marL="420624" indent="-384048" fontAlgn="auto"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Index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Section 1: Seasons and Weather</a:t>
            </a:r>
          </a:p>
          <a:p>
            <a:r>
              <a:rPr lang="en-US" altLang="en-US" b="1" smtClean="0"/>
              <a:t>Section 2: Climate</a:t>
            </a:r>
          </a:p>
          <a:p>
            <a:r>
              <a:rPr lang="en-US" altLang="en-US" b="1" smtClean="0"/>
              <a:t>Section 3: World Climate Regions</a:t>
            </a:r>
          </a:p>
          <a:p>
            <a:r>
              <a:rPr lang="en-US" altLang="en-US" b="1" smtClean="0"/>
              <a:t>Section 4: Soils and Vegetation</a:t>
            </a:r>
            <a:endParaRPr lang="en-US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Climates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Tropical Wet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Always hot; daily rainfall adds up to more than 80” annually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Tropical Wet and Dry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Warm, wet summer season; cooler, dry winter season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Semiarid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Hot summers; mild to cold winters; little precipitation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Desert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Two kinds of desert—hot, cool/cold; less than 10” rain per year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Climates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Mediterranean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Summers dry and hot; winters cool and rainy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Marine West Coast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Moderate temperatures; frequently cloudy, foggy, damp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Humid Subtropical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Long periods of summer heat and humidity; winters mild to cool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Humid Continental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Great variety of temperature, precipitation; four distinct seasons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Climates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Subarctic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Summers are short and cool; winters are long and very cold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Tundra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Tundra—flat, treeless ring of lands around the Arctic Ocean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Very little precipitation; summer temperatures around 40˚ F.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Permafrost is the constantly frozen subsoil found in this region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Ice Cap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Snow, ice, permanently freezing temperatures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Climates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H="1">
            <a:off x="5867400" y="304800"/>
            <a:ext cx="76200" cy="381000"/>
          </a:xfrm>
        </p:spPr>
        <p:txBody>
          <a:bodyPr rtlCol="0"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676400"/>
            <a:ext cx="4900613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Highlands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Climate varies with latitude, elevation, topography, location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4: Soils and Vegetation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Soil and climate help to determine the vegetation of a region.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Human land use alters the vegetation in both positive and negative ways.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Soil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81600" cy="4525963"/>
          </a:xfrm>
        </p:spPr>
        <p:txBody>
          <a:bodyPr rtlCol="0"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Shaping Human Existence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Soil is a thin layer of weathered rock, humus, air, water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Topsoil refers to the top 6” of soil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Soil characteristics vary with climate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Type of soil determines type of vegetation that can be supported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Type of vegetation determines type of possible human activity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057400"/>
            <a:ext cx="4146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Vegetation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Natural Environments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Ecosystem—interdependent community of plants and animals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Biome—the ecosystem of a region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Biomes are further divided into: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forest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grassland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desert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tundra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Vegetation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Forestlands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Forest regions categorized by trees they support—broadleaf or needle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Deciduous—broadleaf trees: maple, oak, birch, cottonwood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mostly in Northern Hemisphere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Rain forest—tropical forest covered with broadleaf trees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Coniferous—needle leaf trees; cone bearing: pine, fir, cedar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mostly in Northern Hemisphere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Deciduous and coniferous trees together form mixed forest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Vegetation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Grasslands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Flat regions with few trees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A </a:t>
            </a:r>
            <a:r>
              <a:rPr lang="en-US" b="1" dirty="0" smtClean="0"/>
              <a:t>savanna is a tropical grassland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Steppe, or prairie, are temperate grasslands of Northern Hemisphere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Desert and Tundra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Plants in these regions have adapted to climate extremes: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tundra plants (mosses, lichen) hug the ground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desert plants (cacti, sagebrush) conserve water, withstand heat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Seasons and Weather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• Seasons and weather occur because of the changing position of the earth in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	relation to the sun.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Weather extremes are related to location on earth.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467600" cy="1143000"/>
          </a:xfrm>
        </p:spPr>
        <p:txBody>
          <a:bodyPr/>
          <a:lstStyle/>
          <a:p>
            <a:r>
              <a:rPr lang="en-US" altLang="en-US" smtClean="0"/>
              <a:t>Vegetation Regions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88363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Human Impact on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Altering the Landscape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Humans either adapt to land, or alter it to meet their needs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Some human activities that affect the environment: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building dams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installing irrigation systems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planting crops</a:t>
            </a:r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slashing and burning vegetation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1143000"/>
          </a:xfrm>
        </p:spPr>
        <p:txBody>
          <a:bodyPr/>
          <a:lstStyle/>
          <a:p>
            <a:r>
              <a:rPr lang="en-US" altLang="en-US" smtClean="0"/>
              <a:t>Seasons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91200" cy="4525963"/>
          </a:xfrm>
        </p:spPr>
        <p:txBody>
          <a:bodyPr rtlCol="0"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/>
              <a:t>Earth’s Tilt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• Earth is tilted at a 23.5˚ angle relative to the sun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• Areas of Earth get more, less direct sun at different times of year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• The seasons are related to the earth’s tilt and revolution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• The </a:t>
            </a:r>
            <a:r>
              <a:rPr lang="en-US" b="1" dirty="0" smtClean="0"/>
              <a:t>solstice marks beginning of summer, winter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- sun’s rays directly overhead at noon at furthest points north and south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• The </a:t>
            </a:r>
            <a:r>
              <a:rPr lang="en-US" b="1" dirty="0" smtClean="0"/>
              <a:t>equinox marks the beginning of spring and autumn</a:t>
            </a:r>
          </a:p>
          <a:p>
            <a:pPr marL="420624" indent="-38404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- day and night are equal in length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066800"/>
            <a:ext cx="3498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altLang="en-US" smtClean="0"/>
              <a:t>Weather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b="1" smtClean="0"/>
              <a:t>Weather and Climate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</a:t>
            </a:r>
            <a:r>
              <a:rPr lang="en-US" altLang="en-US" b="1" smtClean="0"/>
              <a:t>Weather—atmospheric conditions at a particular location and time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</a:t>
            </a:r>
            <a:r>
              <a:rPr lang="en-US" altLang="en-US" b="1" smtClean="0"/>
              <a:t>Climate—weather conditions at one location over long a period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Example: Northern Russia has a cold climate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Causes the Weather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• Sun: amount of solar energy received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Water vapor: determines whether there will be precipitation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</a:t>
            </a:r>
            <a:r>
              <a:rPr lang="en-US" altLang="en-US" b="1" smtClean="0"/>
              <a:t>Precipitation—water droplets falling as rain, snow, sleet, hail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Cloud cover: clouds may hold water vapor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Causes the Weather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• Landforms and bodies of water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- water heats slowly, loses heat slowly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- land heats rapidly, loses heat rapidly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Elevation: as elevation increases, air becomes thinner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- thin air cannot hold moisture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• Air movement: distributes moisture and solar energy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Precipitation</a:t>
            </a:r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Precipitation comes about when: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- warm air rises, cools, loses ability to hold water vapor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- water vapor condenses into droplets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- water droplets form clouds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- heavy clouds release droplets as rain, snow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Precipitation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5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smtClean="0"/>
              <a:t>Three types of precipitation</a:t>
            </a:r>
          </a:p>
          <a:p>
            <a:pPr>
              <a:buFont typeface="Arial" charset="0"/>
              <a:buNone/>
            </a:pPr>
            <a:endParaRPr lang="en-US" altLang="en-US" sz="24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1179</Words>
  <Application>Microsoft Office PowerPoint</Application>
  <PresentationFormat>On-screen Show (4:3)</PresentationFormat>
  <Paragraphs>182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 2</vt:lpstr>
      <vt:lpstr>Office Theme</vt:lpstr>
      <vt:lpstr>Chapter 3</vt:lpstr>
      <vt:lpstr>Index</vt:lpstr>
      <vt:lpstr>Seasons and Weather</vt:lpstr>
      <vt:lpstr>Seasons</vt:lpstr>
      <vt:lpstr>Weather</vt:lpstr>
      <vt:lpstr>What Causes the Weather</vt:lpstr>
      <vt:lpstr>What Causes the Weather</vt:lpstr>
      <vt:lpstr>Precipitation</vt:lpstr>
      <vt:lpstr>Precipitation</vt:lpstr>
      <vt:lpstr>Hurricanes and Tornadoes</vt:lpstr>
      <vt:lpstr>Weather Extremes</vt:lpstr>
      <vt:lpstr>Section 2: Climate</vt:lpstr>
      <vt:lpstr>Factors Affecting Climate</vt:lpstr>
      <vt:lpstr>Factors Affecting Climate</vt:lpstr>
      <vt:lpstr>Factors Affecting Climate</vt:lpstr>
      <vt:lpstr>Changes in Climate</vt:lpstr>
      <vt:lpstr>Changes in Climate</vt:lpstr>
      <vt:lpstr>Section 3: World Climate Regions</vt:lpstr>
      <vt:lpstr>Defining a Climate Region</vt:lpstr>
      <vt:lpstr>Types of Climates</vt:lpstr>
      <vt:lpstr>Types of Climates</vt:lpstr>
      <vt:lpstr>Types of Climates</vt:lpstr>
      <vt:lpstr>Types of Climates</vt:lpstr>
      <vt:lpstr>Highlands</vt:lpstr>
      <vt:lpstr>Section 4: Soils and Vegetation</vt:lpstr>
      <vt:lpstr>Soil Regions</vt:lpstr>
      <vt:lpstr>Vegetation Regions</vt:lpstr>
      <vt:lpstr>Vegetation Regions</vt:lpstr>
      <vt:lpstr>Vegetation Regions</vt:lpstr>
      <vt:lpstr>Vegetation Regions</vt:lpstr>
      <vt:lpstr>Human Impact on the Environment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Kolton</dc:creator>
  <cp:lastModifiedBy>Linton Miller</cp:lastModifiedBy>
  <cp:revision>7</cp:revision>
  <dcterms:created xsi:type="dcterms:W3CDTF">2012-09-20T14:34:36Z</dcterms:created>
  <dcterms:modified xsi:type="dcterms:W3CDTF">2014-10-05T02:15:46Z</dcterms:modified>
</cp:coreProperties>
</file>